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pptx" ContentType="application/vnd.openxmlformats-officedocument.presentationml.presentation"/>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306" autoAdjust="0"/>
    <p:restoredTop sz="94660"/>
  </p:normalViewPr>
  <p:slideViewPr>
    <p:cSldViewPr>
      <p:cViewPr varScale="1">
        <p:scale>
          <a:sx n="74" d="100"/>
          <a:sy n="74" d="100"/>
        </p:scale>
        <p:origin x="-105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2F14B7-C5C5-4006-A8C8-EFB79C125E0F}" type="datetimeFigureOut">
              <a:rPr lang="en-US" smtClean="0"/>
              <a:t>10/5/2010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C52425-9F95-4621-9C7A-CB738B85330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a:t>
            </a:r>
            <a:r>
              <a:rPr lang="en-US" baseline="0" dirty="0" smtClean="0"/>
              <a:t> on the box to start slideshow.</a:t>
            </a:r>
            <a:endParaRPr lang="en-US" dirty="0"/>
          </a:p>
        </p:txBody>
      </p:sp>
      <p:sp>
        <p:nvSpPr>
          <p:cNvPr id="4" name="Slide Number Placeholder 3"/>
          <p:cNvSpPr>
            <a:spLocks noGrp="1"/>
          </p:cNvSpPr>
          <p:nvPr>
            <p:ph type="sldNum" sz="quarter" idx="10"/>
          </p:nvPr>
        </p:nvSpPr>
        <p:spPr/>
        <p:txBody>
          <a:bodyPr/>
          <a:lstStyle/>
          <a:p>
            <a:fld id="{EFC52425-9F95-4621-9C7A-CB738B85330A}" type="slidenum">
              <a:rPr lang="en-US" smtClean="0"/>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7C3A134-F1C3-464B-BF47-54DC2DE08F52}" type="datetimeFigureOut">
              <a:rPr lang="en-US" smtClean="0"/>
              <a:pPr/>
              <a:t>10/4/2010</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pPr/>
              <a:t>10/4/2010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pPr/>
              <a:t>10/4/2010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pPr/>
              <a:t>10/4/2010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7C3A134-F1C3-464B-BF47-54DC2DE08F52}" type="datetimeFigureOut">
              <a:rPr lang="en-US" smtClean="0"/>
              <a:pPr/>
              <a:t>10/4/2010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7C3A134-F1C3-464B-BF47-54DC2DE08F52}" type="datetimeFigureOut">
              <a:rPr lang="en-US" smtClean="0"/>
              <a:pPr/>
              <a:t>10/4/2010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7C3A134-F1C3-464B-BF47-54DC2DE08F52}" type="datetimeFigureOut">
              <a:rPr lang="en-US" smtClean="0"/>
              <a:pPr/>
              <a:t>10/4/2010</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7C3A134-F1C3-464B-BF47-54DC2DE08F52}" type="datetimeFigureOut">
              <a:rPr lang="en-US" smtClean="0"/>
              <a:pPr/>
              <a:t>10/4/2010</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3A134-F1C3-464B-BF47-54DC2DE08F52}" type="datetimeFigureOut">
              <a:rPr lang="en-US" smtClean="0"/>
              <a:pPr/>
              <a:t>10/4/2010</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7C3A134-F1C3-464B-BF47-54DC2DE08F52}" type="datetimeFigureOut">
              <a:rPr lang="en-US" smtClean="0"/>
              <a:pPr/>
              <a:t>10/4/2010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7C3A134-F1C3-464B-BF47-54DC2DE08F52}" type="datetimeFigureOut">
              <a:rPr lang="en-US" smtClean="0"/>
              <a:pPr/>
              <a:t>10/4/2010</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a:xfrm>
            <a:off x="8077200" y="6356350"/>
            <a:ext cx="609600" cy="365125"/>
          </a:xfrm>
        </p:spPr>
        <p:txBody>
          <a:bodyPr/>
          <a:lstStyle/>
          <a:p>
            <a:fld id="{9648F39E-9C37-485F-AC97-16BB4BDF9F49}" type="slidenum">
              <a:rPr kumimoji="0" lang="en-US" smtClean="0"/>
              <a:pPr/>
              <a:t>‹#›</a:t>
            </a:fld>
            <a:endParaRPr kumimoji="0"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7C3A134-F1C3-464B-BF47-54DC2DE08F52}" type="datetimeFigureOut">
              <a:rPr lang="en-US" smtClean="0"/>
              <a:pPr/>
              <a:t>10/4/2010</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kumimoji="0"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648F39E-9C37-485F-AC97-16BB4BDF9F49}" type="slidenum">
              <a:rPr kumimoji="0" lang="en-US" smtClean="0"/>
              <a:pPr/>
              <a:t>‹#›</a:t>
            </a:fld>
            <a:endParaRPr kumimoji="0"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dissolve/>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mailto:mmastalerz93@gmail.com"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package" Target="../embeddings/Microsoft_Office_PowerPoint_Presentation1.pptx"/></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Welcome Lane Tech Key Club!</a:t>
            </a:r>
            <a:endParaRPr lang="en-US" dirty="0"/>
          </a:p>
        </p:txBody>
      </p:sp>
      <p:sp>
        <p:nvSpPr>
          <p:cNvPr id="3" name="Subtitle 2"/>
          <p:cNvSpPr>
            <a:spLocks noGrp="1"/>
          </p:cNvSpPr>
          <p:nvPr>
            <p:ph type="subTitle" idx="1"/>
          </p:nvPr>
        </p:nvSpPr>
        <p:spPr/>
        <p:txBody>
          <a:bodyPr/>
          <a:lstStyle/>
          <a:p>
            <a:r>
              <a:rPr lang="en-US" dirty="0" smtClean="0"/>
              <a:t>No, we don’t make keys…Sorry to disappoint you!</a:t>
            </a:r>
            <a:endParaRPr lang="en-US" dirty="0"/>
          </a:p>
        </p:txBody>
      </p:sp>
    </p:spTree>
  </p:cSld>
  <p:clrMapOvr>
    <a:masterClrMapping/>
  </p:clrMapOvr>
  <p:transition spd="slow">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April 8</a:t>
            </a:r>
            <a:r>
              <a:rPr lang="en-US" baseline="30000" dirty="0" smtClean="0"/>
              <a:t>th</a:t>
            </a:r>
            <a:r>
              <a:rPr lang="en-US" dirty="0" smtClean="0"/>
              <a:t>-10</a:t>
            </a:r>
            <a:r>
              <a:rPr lang="en-US" baseline="30000" dirty="0" smtClean="0"/>
              <a:t>th</a:t>
            </a:r>
            <a:r>
              <a:rPr lang="en-US" dirty="0" smtClean="0"/>
              <a:t>, 2011</a:t>
            </a:r>
            <a:endParaRPr lang="en-US" dirty="0"/>
          </a:p>
        </p:txBody>
      </p:sp>
      <p:sp>
        <p:nvSpPr>
          <p:cNvPr id="3" name="Content Placeholder 2"/>
          <p:cNvSpPr>
            <a:spLocks noGrp="1"/>
          </p:cNvSpPr>
          <p:nvPr>
            <p:ph idx="1"/>
          </p:nvPr>
        </p:nvSpPr>
        <p:spPr/>
        <p:txBody>
          <a:bodyPr/>
          <a:lstStyle/>
          <a:p>
            <a:r>
              <a:rPr lang="en-US" dirty="0" smtClean="0"/>
              <a:t>Start saving up for convention! It’s actually really fun and inspiring. This year it will be held in Bloomingdale, Illinois at the Indian Lakes Resort…REALLY LUXURIOUS! </a:t>
            </a:r>
            <a:r>
              <a:rPr lang="en-US" dirty="0" smtClean="0">
                <a:sym typeface="Wingdings" pitchFamily="2" charset="2"/>
              </a:rPr>
              <a:t></a:t>
            </a:r>
          </a:p>
          <a:p>
            <a:endParaRPr lang="en-US" dirty="0"/>
          </a:p>
        </p:txBody>
      </p:sp>
      <p:pic>
        <p:nvPicPr>
          <p:cNvPr id="4" name="Picture 3" descr="DCON 11.jpg"/>
          <p:cNvPicPr>
            <a:picLocks noChangeAspect="1"/>
          </p:cNvPicPr>
          <p:nvPr/>
        </p:nvPicPr>
        <p:blipFill>
          <a:blip r:embed="rId2"/>
          <a:stretch>
            <a:fillRect/>
          </a:stretch>
        </p:blipFill>
        <p:spPr>
          <a:xfrm>
            <a:off x="2590800" y="3733800"/>
            <a:ext cx="4038600" cy="2590800"/>
          </a:xfrm>
          <a:prstGeom prst="rect">
            <a:avLst/>
          </a:prstGeom>
        </p:spPr>
      </p:pic>
    </p:spTree>
  </p:cSld>
  <p:clrMapOvr>
    <a:masterClrMapping/>
  </p:clrMapOvr>
  <p:transition spd="slow">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smtClean="0"/>
              <a:t>Types of Service Learning Projects</a:t>
            </a:r>
            <a:endParaRPr lang="en-US" dirty="0"/>
          </a:p>
        </p:txBody>
      </p:sp>
      <p:sp>
        <p:nvSpPr>
          <p:cNvPr id="3" name="Text Placeholder 2"/>
          <p:cNvSpPr>
            <a:spLocks noGrp="1"/>
          </p:cNvSpPr>
          <p:nvPr>
            <p:ph type="body" idx="1"/>
          </p:nvPr>
        </p:nvSpPr>
        <p:spPr/>
        <p:txBody>
          <a:bodyPr/>
          <a:lstStyle/>
          <a:p>
            <a:pPr algn="ctr"/>
            <a:r>
              <a:rPr lang="en-US" dirty="0" smtClean="0"/>
              <a:t>What YOU can do to get service hours through Key Club</a:t>
            </a:r>
            <a:endParaRPr lang="en-US" dirty="0"/>
          </a:p>
        </p:txBody>
      </p:sp>
    </p:spTree>
  </p:cSld>
  <p:clrMapOvr>
    <a:masterClrMapping/>
  </p:clrMapOvr>
  <p:transition spd="slow">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Races/Marathons</a:t>
            </a:r>
            <a:endParaRPr lang="en-US" dirty="0"/>
          </a:p>
        </p:txBody>
      </p:sp>
      <p:sp>
        <p:nvSpPr>
          <p:cNvPr id="3" name="Text Placeholder 2"/>
          <p:cNvSpPr>
            <a:spLocks noGrp="1"/>
          </p:cNvSpPr>
          <p:nvPr>
            <p:ph type="body" idx="2"/>
          </p:nvPr>
        </p:nvSpPr>
        <p:spPr/>
        <p:txBody>
          <a:bodyPr/>
          <a:lstStyle/>
          <a:p>
            <a:r>
              <a:rPr lang="en-US" dirty="0" smtClean="0"/>
              <a:t>Chicago holds a lot of races and marathons. We volunteer at these by setting up for the races, passing out water and bananas to runners, and cheering them on as well. We usually get a lot of t-shirts because of the races we volunteer at!</a:t>
            </a:r>
            <a:endParaRPr lang="en-US" dirty="0"/>
          </a:p>
        </p:txBody>
      </p:sp>
      <p:pic>
        <p:nvPicPr>
          <p:cNvPr id="5" name="Content Placeholder 4" descr="EMPOWER 1.jpg"/>
          <p:cNvPicPr>
            <a:picLocks noGrp="1" noChangeAspect="1"/>
          </p:cNvPicPr>
          <p:nvPr>
            <p:ph sz="half" idx="1"/>
          </p:nvPr>
        </p:nvPicPr>
        <p:blipFill>
          <a:blip r:embed="rId2"/>
          <a:stretch>
            <a:fillRect/>
          </a:stretch>
        </p:blipFill>
        <p:spPr>
          <a:xfrm>
            <a:off x="3575050" y="2045493"/>
            <a:ext cx="5111750" cy="3833813"/>
          </a:xfrm>
        </p:spPr>
      </p:pic>
    </p:spTree>
  </p:cSld>
  <p:clrMapOvr>
    <a:masterClrMapping/>
  </p:clrMapOvr>
  <p:transition spd="slow">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WTTW</a:t>
            </a:r>
            <a:endParaRPr lang="en-US" dirty="0"/>
          </a:p>
        </p:txBody>
      </p:sp>
      <p:sp>
        <p:nvSpPr>
          <p:cNvPr id="3" name="Text Placeholder 2"/>
          <p:cNvSpPr>
            <a:spLocks noGrp="1"/>
          </p:cNvSpPr>
          <p:nvPr>
            <p:ph type="body" idx="2"/>
          </p:nvPr>
        </p:nvSpPr>
        <p:spPr/>
        <p:txBody>
          <a:bodyPr/>
          <a:lstStyle/>
          <a:p>
            <a:r>
              <a:rPr lang="en-US" dirty="0" smtClean="0"/>
              <a:t>Do you know those people who sell stuff after shows on Chanel 11? Well, you could be on TV and earn service hours. You can pick up phone calls and take pledges from people. Be on the look out for this project!</a:t>
            </a:r>
            <a:endParaRPr lang="en-US" dirty="0"/>
          </a:p>
        </p:txBody>
      </p:sp>
      <p:pic>
        <p:nvPicPr>
          <p:cNvPr id="5" name="Content Placeholder 4" descr="Neil-WTTW-Chicago-neil-byrne-9448812-453-604.jpg"/>
          <p:cNvPicPr>
            <a:picLocks noGrp="1" noChangeAspect="1"/>
          </p:cNvPicPr>
          <p:nvPr>
            <p:ph sz="half" idx="1"/>
          </p:nvPr>
        </p:nvPicPr>
        <p:blipFill>
          <a:blip r:embed="rId2"/>
          <a:stretch>
            <a:fillRect/>
          </a:stretch>
        </p:blipFill>
        <p:spPr>
          <a:xfrm>
            <a:off x="4980305" y="2428240"/>
            <a:ext cx="2301240" cy="3068320"/>
          </a:xfrm>
        </p:spPr>
      </p:pic>
    </p:spTree>
  </p:cSld>
  <p:clrMapOvr>
    <a:masterClrMapping/>
  </p:clrMapOvr>
  <p:transition spd="slow">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Fundraisers</a:t>
            </a:r>
            <a:endParaRPr lang="en-US" dirty="0"/>
          </a:p>
        </p:txBody>
      </p:sp>
      <p:sp>
        <p:nvSpPr>
          <p:cNvPr id="3" name="Text Placeholder 2"/>
          <p:cNvSpPr>
            <a:spLocks noGrp="1"/>
          </p:cNvSpPr>
          <p:nvPr>
            <p:ph type="body" idx="2"/>
          </p:nvPr>
        </p:nvSpPr>
        <p:spPr/>
        <p:txBody>
          <a:bodyPr/>
          <a:lstStyle/>
          <a:p>
            <a:r>
              <a:rPr lang="en-US" dirty="0" smtClean="0"/>
              <a:t>We fundraise for UNICEF with boxes in which people can make donations. We fundraise for March of Dimes with ribbons, sold and this year, baby bottles filled with people’s donations! Your officers are currently brainstorming ideas for Key Club to fundraise for spastics.</a:t>
            </a:r>
            <a:endParaRPr lang="en-US" dirty="0"/>
          </a:p>
        </p:txBody>
      </p:sp>
      <p:pic>
        <p:nvPicPr>
          <p:cNvPr id="5" name="Content Placeholder 4" descr="IMG_1034.JPG"/>
          <p:cNvPicPr>
            <a:picLocks noGrp="1" noChangeAspect="1"/>
          </p:cNvPicPr>
          <p:nvPr>
            <p:ph sz="half" idx="1"/>
          </p:nvPr>
        </p:nvPicPr>
        <p:blipFill>
          <a:blip r:embed="rId2" cstate="print"/>
          <a:stretch>
            <a:fillRect/>
          </a:stretch>
        </p:blipFill>
        <p:spPr>
          <a:xfrm>
            <a:off x="3575050" y="2045493"/>
            <a:ext cx="5111750" cy="3833813"/>
          </a:xfrm>
        </p:spPr>
      </p:pic>
    </p:spTree>
  </p:cSld>
  <p:clrMapOvr>
    <a:masterClrMapping/>
  </p:clrMapOvr>
  <p:transition spd="slow">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smtClean="0"/>
              <a:t>Contact Information</a:t>
            </a:r>
            <a:endParaRPr lang="en-US" dirty="0"/>
          </a:p>
        </p:txBody>
      </p:sp>
      <p:sp>
        <p:nvSpPr>
          <p:cNvPr id="3" name="Text Placeholder 2"/>
          <p:cNvSpPr>
            <a:spLocks noGrp="1"/>
          </p:cNvSpPr>
          <p:nvPr>
            <p:ph type="body" idx="1"/>
          </p:nvPr>
        </p:nvSpPr>
        <p:spPr/>
        <p:txBody>
          <a:bodyPr/>
          <a:lstStyle/>
          <a:p>
            <a:pPr algn="ctr"/>
            <a:r>
              <a:rPr lang="en-US" dirty="0" smtClean="0"/>
              <a:t>Please take advantage of your resources!</a:t>
            </a:r>
          </a:p>
          <a:p>
            <a:pPr algn="ctr"/>
            <a:r>
              <a:rPr lang="en-US" dirty="0" smtClean="0"/>
              <a:t>We work hard to make it easy for you &amp; we don’t bite!</a:t>
            </a:r>
          </a:p>
          <a:p>
            <a:pPr algn="ctr"/>
            <a:r>
              <a:rPr lang="en-US" dirty="0" smtClean="0"/>
              <a:t>If you have any questions, pay attention now! </a:t>
            </a:r>
            <a:r>
              <a:rPr lang="en-US" dirty="0" smtClean="0">
                <a:sym typeface="Wingdings" pitchFamily="2" charset="2"/>
              </a:rPr>
              <a:t></a:t>
            </a:r>
            <a:endParaRPr lang="en-US" dirty="0"/>
          </a:p>
        </p:txBody>
      </p:sp>
    </p:spTree>
  </p:cSld>
  <p:clrMapOvr>
    <a:masterClrMapping/>
  </p:clrMapOvr>
  <p:transition spd="slow">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Monthly Newsletters</a:t>
            </a:r>
            <a:endParaRPr lang="en-US" dirty="0"/>
          </a:p>
        </p:txBody>
      </p:sp>
      <p:pic>
        <p:nvPicPr>
          <p:cNvPr id="4" name="Content Placeholder 3" descr="P1110898.JPG"/>
          <p:cNvPicPr>
            <a:picLocks noGrp="1" noChangeAspect="1"/>
          </p:cNvPicPr>
          <p:nvPr>
            <p:ph idx="1"/>
          </p:nvPr>
        </p:nvPicPr>
        <p:blipFill>
          <a:blip r:embed="rId2" cstate="print"/>
          <a:stretch>
            <a:fillRect/>
          </a:stretch>
        </p:blipFill>
        <p:spPr>
          <a:xfrm>
            <a:off x="1645708" y="1935163"/>
            <a:ext cx="5852583" cy="4389437"/>
          </a:xfrm>
        </p:spPr>
      </p:pic>
    </p:spTree>
  </p:cSld>
  <p:clrMapOvr>
    <a:masterClrMapping/>
  </p:clrMapOvr>
  <p:transition spd="slow">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447800"/>
            <a:ext cx="7315200" cy="2585323"/>
          </a:xfrm>
          <a:prstGeom prst="rect">
            <a:avLst/>
          </a:prstGeom>
          <a:noFill/>
        </p:spPr>
        <p:txBody>
          <a:bodyPr wrap="square" rtlCol="0">
            <a:spAutoFit/>
          </a:bodyPr>
          <a:lstStyle/>
          <a:p>
            <a:pPr algn="ctr"/>
            <a:r>
              <a:rPr lang="en-US" dirty="0" smtClean="0"/>
              <a:t>Your editor puts together a monthly newsletter that will be distributed to you during our meetings. In this newsletter you can read about past events, and find out information about upcoming events. You can also submit articles for the newsletter to get service hours. You can e-mail your editor with an article about an event you went to by using a specific format and sending it to : </a:t>
            </a:r>
            <a:r>
              <a:rPr lang="en-US" sz="3600" dirty="0" smtClean="0">
                <a:hlinkClick r:id="rId2"/>
              </a:rPr>
              <a:t>mmastalerz93@gmail.com</a:t>
            </a:r>
            <a:r>
              <a:rPr lang="en-US" sz="3600" dirty="0" smtClean="0"/>
              <a:t> </a:t>
            </a:r>
          </a:p>
          <a:p>
            <a:pPr algn="ctr"/>
            <a:r>
              <a:rPr lang="en-US" dirty="0" smtClean="0"/>
              <a:t>She puts in a lot of hard work in them, so take the time to read them! </a:t>
            </a:r>
            <a:r>
              <a:rPr lang="en-US" dirty="0" smtClean="0">
                <a:sym typeface="Wingdings" pitchFamily="2" charset="2"/>
              </a:rPr>
              <a:t></a:t>
            </a:r>
            <a:endParaRPr lang="en-US" dirty="0"/>
          </a:p>
        </p:txBody>
      </p:sp>
    </p:spTree>
  </p:cSld>
  <p:clrMapOvr>
    <a:masterClrMapping/>
  </p:clrMapOvr>
  <p:transition spd="slow">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Facebook &amp; Twitter: Lane Tech Key Club</a:t>
            </a:r>
            <a:endParaRPr lang="en-US" dirty="0"/>
          </a:p>
        </p:txBody>
      </p:sp>
      <p:pic>
        <p:nvPicPr>
          <p:cNvPr id="4" name="Content Placeholder 3" descr="45535_10150248198485315_530245314_14336259_721747_n.jpg"/>
          <p:cNvPicPr>
            <a:picLocks noGrp="1" noChangeAspect="1"/>
          </p:cNvPicPr>
          <p:nvPr>
            <p:ph idx="1"/>
          </p:nvPr>
        </p:nvPicPr>
        <p:blipFill>
          <a:blip r:embed="rId2"/>
          <a:stretch>
            <a:fillRect/>
          </a:stretch>
        </p:blipFill>
        <p:spPr>
          <a:xfrm>
            <a:off x="1645708" y="1935163"/>
            <a:ext cx="5852583" cy="4389437"/>
          </a:xfrm>
        </p:spPr>
      </p:pic>
    </p:spTree>
  </p:cSld>
  <p:clrMapOvr>
    <a:masterClrMapping/>
  </p:clrMapOvr>
  <p:transition spd="slow">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t>
            </a:r>
            <a:r>
              <a:rPr lang="en-US" dirty="0" smtClean="0"/>
              <a:t>anetechkeyclub.yolasite.com</a:t>
            </a:r>
            <a:endParaRPr lang="en-US" dirty="0"/>
          </a:p>
        </p:txBody>
      </p:sp>
      <p:sp>
        <p:nvSpPr>
          <p:cNvPr id="3" name="Content Placeholder 2"/>
          <p:cNvSpPr>
            <a:spLocks noGrp="1"/>
          </p:cNvSpPr>
          <p:nvPr>
            <p:ph sz="half" idx="1"/>
          </p:nvPr>
        </p:nvSpPr>
        <p:spPr/>
        <p:txBody>
          <a:bodyPr/>
          <a:lstStyle/>
          <a:p>
            <a:r>
              <a:rPr lang="en-US" dirty="0" smtClean="0"/>
              <a:t>This is our website. It is updated regularly. Here you can find info about events and contact information for our officers, in case you need it.</a:t>
            </a:r>
            <a:endParaRPr lang="en-US" dirty="0"/>
          </a:p>
        </p:txBody>
      </p:sp>
      <p:pic>
        <p:nvPicPr>
          <p:cNvPr id="5" name="Content Placeholder 4" descr="AUTISM 2.jpg"/>
          <p:cNvPicPr>
            <a:picLocks noGrp="1" noChangeAspect="1"/>
          </p:cNvPicPr>
          <p:nvPr>
            <p:ph sz="half" idx="2"/>
          </p:nvPr>
        </p:nvPicPr>
        <p:blipFill>
          <a:blip r:embed="rId2"/>
          <a:stretch>
            <a:fillRect/>
          </a:stretch>
        </p:blipFill>
        <p:spPr>
          <a:xfrm>
            <a:off x="4648200" y="2623344"/>
            <a:ext cx="4038600" cy="3028950"/>
          </a:xfrm>
        </p:spPr>
      </p:pic>
    </p:spTree>
  </p:cSld>
  <p:clrMapOvr>
    <a:masterClrMapping/>
  </p:clrMapOvr>
  <p:transition spd="slow">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Introduce Our Officers</a:t>
            </a:r>
            <a:endParaRPr lang="en-US" dirty="0"/>
          </a:p>
        </p:txBody>
      </p:sp>
      <p:sp>
        <p:nvSpPr>
          <p:cNvPr id="3" name="Text Placeholder 2"/>
          <p:cNvSpPr>
            <a:spLocks noGrp="1"/>
          </p:cNvSpPr>
          <p:nvPr>
            <p:ph type="body" idx="1"/>
          </p:nvPr>
        </p:nvSpPr>
        <p:spPr/>
        <p:txBody>
          <a:bodyPr/>
          <a:lstStyle/>
          <a:p>
            <a:r>
              <a:rPr lang="en-US" dirty="0" smtClean="0"/>
              <a:t>Pay attention, because at the end of the meeting we will give away lollipops to members who will remember names! </a:t>
            </a:r>
            <a:r>
              <a:rPr lang="en-US" dirty="0" smtClean="0">
                <a:sym typeface="Wingdings" pitchFamily="2" charset="2"/>
              </a:rPr>
              <a:t></a:t>
            </a:r>
            <a:endParaRPr lang="en-US" dirty="0"/>
          </a:p>
        </p:txBody>
      </p:sp>
    </p:spTree>
  </p:cSld>
  <p:clrMapOvr>
    <a:masterClrMapping/>
  </p:clrMapOvr>
  <p:transition spd="slow">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lt_key_club@yahoo.com</a:t>
            </a:r>
            <a:endParaRPr lang="en-US" dirty="0"/>
          </a:p>
        </p:txBody>
      </p:sp>
      <p:sp>
        <p:nvSpPr>
          <p:cNvPr id="3" name="Content Placeholder 2"/>
          <p:cNvSpPr>
            <a:spLocks noGrp="1"/>
          </p:cNvSpPr>
          <p:nvPr>
            <p:ph idx="1"/>
          </p:nvPr>
        </p:nvSpPr>
        <p:spPr/>
        <p:txBody>
          <a:bodyPr/>
          <a:lstStyle/>
          <a:p>
            <a:r>
              <a:rPr lang="en-US" dirty="0" smtClean="0"/>
              <a:t>This is our e-mail address. Responses are usually quick, so don’t hesitate!</a:t>
            </a:r>
            <a:endParaRPr lang="en-US" dirty="0"/>
          </a:p>
        </p:txBody>
      </p:sp>
    </p:spTree>
  </p:cSld>
  <p:clrMapOvr>
    <a:masterClrMapping/>
  </p:clrMapOvr>
  <p:transition spd="slow">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Check your e-mails and </a:t>
            </a:r>
            <a:r>
              <a:rPr lang="en-US" dirty="0" err="1" smtClean="0"/>
              <a:t>Facebooks</a:t>
            </a:r>
            <a:r>
              <a:rPr lang="en-US" dirty="0" smtClean="0"/>
              <a:t> regularly!</a:t>
            </a:r>
            <a:endParaRPr lang="en-US" dirty="0"/>
          </a:p>
        </p:txBody>
      </p:sp>
      <p:pic>
        <p:nvPicPr>
          <p:cNvPr id="5" name="Content Placeholder 4" descr="IMG_1023.JPG"/>
          <p:cNvPicPr>
            <a:picLocks noGrp="1" noChangeAspect="1"/>
          </p:cNvPicPr>
          <p:nvPr>
            <p:ph sz="half" idx="1"/>
          </p:nvPr>
        </p:nvPicPr>
        <p:blipFill>
          <a:blip r:embed="rId2" cstate="print"/>
          <a:stretch>
            <a:fillRect/>
          </a:stretch>
        </p:blipFill>
        <p:spPr>
          <a:xfrm>
            <a:off x="457200" y="2623344"/>
            <a:ext cx="4038600" cy="3028950"/>
          </a:xfrm>
        </p:spPr>
      </p:pic>
      <p:sp>
        <p:nvSpPr>
          <p:cNvPr id="4" name="Content Placeholder 3"/>
          <p:cNvSpPr>
            <a:spLocks noGrp="1"/>
          </p:cNvSpPr>
          <p:nvPr>
            <p:ph sz="half" idx="2"/>
          </p:nvPr>
        </p:nvSpPr>
        <p:spPr/>
        <p:txBody>
          <a:bodyPr/>
          <a:lstStyle/>
          <a:p>
            <a:r>
              <a:rPr lang="en-US" dirty="0" smtClean="0"/>
              <a:t>We send e-mails and Facebook messages to keep you updated on events and meetings.</a:t>
            </a:r>
            <a:endParaRPr lang="en-US" dirty="0"/>
          </a:p>
        </p:txBody>
      </p:sp>
    </p:spTree>
  </p:cSld>
  <p:clrMapOvr>
    <a:masterClrMapping/>
  </p:clrMapOvr>
  <p:transition spd="slow">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smtClean="0"/>
              <a:t>Be an Active Member</a:t>
            </a:r>
            <a:endParaRPr lang="en-US" dirty="0"/>
          </a:p>
        </p:txBody>
      </p:sp>
      <p:sp>
        <p:nvSpPr>
          <p:cNvPr id="3" name="Text Placeholder 2"/>
          <p:cNvSpPr>
            <a:spLocks noGrp="1"/>
          </p:cNvSpPr>
          <p:nvPr>
            <p:ph type="body" idx="1"/>
          </p:nvPr>
        </p:nvSpPr>
        <p:spPr/>
        <p:txBody>
          <a:bodyPr/>
          <a:lstStyle/>
          <a:p>
            <a:pPr algn="ctr"/>
            <a:r>
              <a:rPr lang="en-US" dirty="0" smtClean="0"/>
              <a:t>There’s nothing worse than a lousy Key Club member.</a:t>
            </a:r>
          </a:p>
          <a:p>
            <a:pPr algn="ctr"/>
            <a:r>
              <a:rPr lang="en-US" dirty="0" smtClean="0"/>
              <a:t>We’re supposed to be avid helpers to our community.</a:t>
            </a:r>
          </a:p>
          <a:p>
            <a:pPr algn="ctr"/>
            <a:r>
              <a:rPr lang="en-US" dirty="0" smtClean="0"/>
              <a:t>There are perks!</a:t>
            </a:r>
            <a:endParaRPr lang="en-US" dirty="0"/>
          </a:p>
        </p:txBody>
      </p:sp>
    </p:spTree>
  </p:cSld>
  <p:clrMapOvr>
    <a:masterClrMapping/>
  </p:clrMapOvr>
  <p:transition spd="slow">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Member of the Month</a:t>
            </a:r>
            <a:endParaRPr lang="en-US" dirty="0"/>
          </a:p>
        </p:txBody>
      </p:sp>
      <p:sp>
        <p:nvSpPr>
          <p:cNvPr id="3" name="Content Placeholder 2"/>
          <p:cNvSpPr>
            <a:spLocks noGrp="1"/>
          </p:cNvSpPr>
          <p:nvPr>
            <p:ph sz="half" idx="1"/>
          </p:nvPr>
        </p:nvSpPr>
        <p:spPr/>
        <p:txBody>
          <a:bodyPr/>
          <a:lstStyle/>
          <a:p>
            <a:r>
              <a:rPr lang="en-US" dirty="0" smtClean="0"/>
              <a:t>A member who performs the most service hours during the month receives a certificate acknowledging their achievement. This looks great for college!</a:t>
            </a:r>
            <a:endParaRPr lang="en-US" dirty="0"/>
          </a:p>
        </p:txBody>
      </p:sp>
      <p:pic>
        <p:nvPicPr>
          <p:cNvPr id="5" name="Content Placeholder 4" descr="DSC02491.JPG"/>
          <p:cNvPicPr>
            <a:picLocks noGrp="1" noChangeAspect="1"/>
          </p:cNvPicPr>
          <p:nvPr>
            <p:ph sz="half" idx="2"/>
          </p:nvPr>
        </p:nvPicPr>
        <p:blipFill>
          <a:blip r:embed="rId2" cstate="print"/>
          <a:stretch>
            <a:fillRect/>
          </a:stretch>
        </p:blipFill>
        <p:spPr>
          <a:xfrm>
            <a:off x="4648200" y="2623344"/>
            <a:ext cx="4038600" cy="3028950"/>
          </a:xfrm>
        </p:spPr>
      </p:pic>
    </p:spTree>
  </p:cSld>
  <p:clrMapOvr>
    <a:masterClrMapping/>
  </p:clrMapOvr>
  <p:transition spd="slow">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Don’t Forget the Pledge!</a:t>
            </a:r>
            <a:endParaRPr lang="en-US" dirty="0"/>
          </a:p>
        </p:txBody>
      </p:sp>
      <p:sp>
        <p:nvSpPr>
          <p:cNvPr id="3" name="Content Placeholder 2"/>
          <p:cNvSpPr>
            <a:spLocks noGrp="1"/>
          </p:cNvSpPr>
          <p:nvPr>
            <p:ph idx="1"/>
          </p:nvPr>
        </p:nvSpPr>
        <p:spPr/>
        <p:txBody>
          <a:bodyPr/>
          <a:lstStyle/>
          <a:p>
            <a:pPr algn="ctr"/>
            <a:r>
              <a:rPr lang="en-US" dirty="0" smtClean="0"/>
              <a:t>I pledge, on my honor, to uphold the Objects of Key Club International; to build my home, school and community; to serve my nation and God; and combat all forces which tend to undermine these institutions</a:t>
            </a:r>
            <a:r>
              <a:rPr lang="en-US" dirty="0" smtClean="0"/>
              <a:t>.</a:t>
            </a:r>
          </a:p>
          <a:p>
            <a:pPr algn="ctr"/>
            <a:r>
              <a:rPr lang="en-US" dirty="0" smtClean="0"/>
              <a:t>This pledge is spoken by us Key Clubbers at each meeting, so make an effort to memorize it!</a:t>
            </a:r>
            <a:endParaRPr lang="en-US" dirty="0"/>
          </a:p>
        </p:txBody>
      </p:sp>
    </p:spTree>
  </p:cSld>
  <p:clrMapOvr>
    <a:masterClrMapping/>
  </p:clrMapOvr>
  <p:transition spd="slow">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Think About It</a:t>
            </a:r>
            <a:endParaRPr lang="en-US" dirty="0"/>
          </a:p>
        </p:txBody>
      </p:sp>
      <p:pic>
        <p:nvPicPr>
          <p:cNvPr id="5" name="Content Placeholder 4" descr="DCON 2.jpg"/>
          <p:cNvPicPr>
            <a:picLocks noGrp="1" noChangeAspect="1"/>
          </p:cNvPicPr>
          <p:nvPr>
            <p:ph sz="half" idx="1"/>
          </p:nvPr>
        </p:nvPicPr>
        <p:blipFill>
          <a:blip r:embed="rId2"/>
          <a:stretch>
            <a:fillRect/>
          </a:stretch>
        </p:blipFill>
        <p:spPr>
          <a:xfrm>
            <a:off x="457200" y="2623344"/>
            <a:ext cx="4038600" cy="3028950"/>
          </a:xfrm>
        </p:spPr>
      </p:pic>
      <p:sp>
        <p:nvSpPr>
          <p:cNvPr id="4" name="Content Placeholder 3"/>
          <p:cNvSpPr>
            <a:spLocks noGrp="1"/>
          </p:cNvSpPr>
          <p:nvPr>
            <p:ph sz="half" idx="2"/>
          </p:nvPr>
        </p:nvSpPr>
        <p:spPr/>
        <p:txBody>
          <a:bodyPr>
            <a:normAutofit lnSpcReduction="10000"/>
          </a:bodyPr>
          <a:lstStyle/>
          <a:p>
            <a:r>
              <a:rPr lang="en-US" dirty="0" smtClean="0"/>
              <a:t>Lane Tech Key Club boasts a membership of hundreds of students, while other schools have less than 50 members. We can do a lot more than “other schools”. So put an effort towards serving your community. It’s truly a beautiful, meaningful thing to do.</a:t>
            </a:r>
            <a:endParaRPr lang="en-US" dirty="0"/>
          </a:p>
        </p:txBody>
      </p:sp>
    </p:spTree>
  </p:cSld>
  <p:clrMapOvr>
    <a:masterClrMapping/>
  </p:clrMapOvr>
  <p:transition spd="slow">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 Let’s Have a Wonderful Year!</a:t>
            </a:r>
            <a:endParaRPr lang="en-US" dirty="0"/>
          </a:p>
        </p:txBody>
      </p:sp>
      <p:pic>
        <p:nvPicPr>
          <p:cNvPr id="4" name="Content Placeholder 3" descr="IMG_1035.JPG"/>
          <p:cNvPicPr>
            <a:picLocks noGrp="1" noChangeAspect="1"/>
          </p:cNvPicPr>
          <p:nvPr>
            <p:ph idx="1"/>
          </p:nvPr>
        </p:nvPicPr>
        <p:blipFill>
          <a:blip r:embed="rId2" cstate="print"/>
          <a:stretch>
            <a:fillRect/>
          </a:stretch>
        </p:blipFill>
        <p:spPr>
          <a:xfrm>
            <a:off x="997628" y="1935163"/>
            <a:ext cx="7148743" cy="4389437"/>
          </a:xfrm>
        </p:spPr>
      </p:pic>
    </p:spTree>
  </p:cSld>
  <p:clrMapOvr>
    <a:masterClrMapping/>
  </p:clrMapOvr>
  <p:transition spd="slow">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2590800" y="1143000"/>
          <a:ext cx="4570413" cy="3427412"/>
        </p:xfrm>
        <a:graphic>
          <a:graphicData uri="http://schemas.openxmlformats.org/presentationml/2006/ole">
            <p:oleObj spid="_x0000_s2050" name="Presentation" r:id="rId4" imgW="4570544" imgH="3427393" progId="PowerPoint.Show.12">
              <p:embed/>
            </p:oleObj>
          </a:graphicData>
        </a:graphic>
      </p:graphicFrame>
    </p:spTree>
  </p:cSld>
  <p:clrMapOvr>
    <a:masterClrMapping/>
  </p:clrMapOvr>
  <p:transition spd="slow">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Key Club?</a:t>
            </a:r>
            <a:endParaRPr lang="en-US" dirty="0"/>
          </a:p>
        </p:txBody>
      </p:sp>
      <p:pic>
        <p:nvPicPr>
          <p:cNvPr id="4" name="Content Placeholder 3" descr="DCON 6.jpg"/>
          <p:cNvPicPr>
            <a:picLocks noGrp="1" noChangeAspect="1"/>
          </p:cNvPicPr>
          <p:nvPr>
            <p:ph idx="1"/>
          </p:nvPr>
        </p:nvPicPr>
        <p:blipFill>
          <a:blip r:embed="rId2"/>
          <a:stretch>
            <a:fillRect/>
          </a:stretch>
        </p:blipFill>
        <p:spPr>
          <a:xfrm>
            <a:off x="1645708" y="1935163"/>
            <a:ext cx="5852583" cy="4389437"/>
          </a:xfrm>
        </p:spPr>
      </p:pic>
    </p:spTree>
  </p:cSld>
  <p:clrMapOvr>
    <a:masterClrMapping/>
  </p:clrMapOvr>
  <p:transition spd="slow">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We’re actually pretty important.</a:t>
            </a:r>
            <a:endParaRPr lang="en-US" dirty="0"/>
          </a:p>
        </p:txBody>
      </p:sp>
      <p:sp>
        <p:nvSpPr>
          <p:cNvPr id="3" name="Text Placeholder 2"/>
          <p:cNvSpPr>
            <a:spLocks noGrp="1"/>
          </p:cNvSpPr>
          <p:nvPr>
            <p:ph type="body" idx="2"/>
          </p:nvPr>
        </p:nvSpPr>
        <p:spPr/>
        <p:txBody>
          <a:bodyPr/>
          <a:lstStyle/>
          <a:p>
            <a:r>
              <a:rPr lang="en-US" dirty="0" smtClean="0"/>
              <a:t>Key Club International is an organization of high school students who work together to help children around the world. That’s a pretty big impact. Key Club serves the community, and fundraises for such organizations as: March of Dimes, The Children’s Miracle Network, and UNICEF.</a:t>
            </a:r>
          </a:p>
          <a:p>
            <a:endParaRPr lang="en-US" dirty="0" smtClean="0"/>
          </a:p>
          <a:p>
            <a:r>
              <a:rPr lang="en-US" dirty="0" smtClean="0"/>
              <a:t>Think about it…</a:t>
            </a:r>
          </a:p>
          <a:p>
            <a:r>
              <a:rPr lang="en-US" dirty="0" smtClean="0"/>
              <a:t>You can be changing the world by being an active member of Key Club!</a:t>
            </a:r>
            <a:endParaRPr lang="en-US" dirty="0"/>
          </a:p>
        </p:txBody>
      </p:sp>
      <p:pic>
        <p:nvPicPr>
          <p:cNvPr id="5" name="Content Placeholder 4" descr="LTG 1.jpg"/>
          <p:cNvPicPr>
            <a:picLocks noGrp="1" noChangeAspect="1"/>
          </p:cNvPicPr>
          <p:nvPr>
            <p:ph sz="half" idx="1"/>
          </p:nvPr>
        </p:nvPicPr>
        <p:blipFill>
          <a:blip r:embed="rId2"/>
          <a:stretch>
            <a:fillRect/>
          </a:stretch>
        </p:blipFill>
        <p:spPr>
          <a:xfrm>
            <a:off x="3575050" y="2045493"/>
            <a:ext cx="5111750" cy="3833813"/>
          </a:xfrm>
        </p:spPr>
      </p:pic>
    </p:spTree>
  </p:cSld>
  <p:clrMapOvr>
    <a:masterClrMapping/>
  </p:clrMapOvr>
  <p:transition spd="slow">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Do We Do Here at LT?</a:t>
            </a:r>
            <a:endParaRPr lang="en-US" dirty="0"/>
          </a:p>
        </p:txBody>
      </p:sp>
      <p:pic>
        <p:nvPicPr>
          <p:cNvPr id="5" name="Content Placeholder 4" descr="IMG_1016.JPG"/>
          <p:cNvPicPr>
            <a:picLocks noGrp="1" noChangeAspect="1"/>
          </p:cNvPicPr>
          <p:nvPr>
            <p:ph sz="half" idx="1"/>
          </p:nvPr>
        </p:nvPicPr>
        <p:blipFill>
          <a:blip r:embed="rId2" cstate="print"/>
          <a:stretch>
            <a:fillRect/>
          </a:stretch>
        </p:blipFill>
        <p:spPr>
          <a:xfrm>
            <a:off x="457200" y="2623344"/>
            <a:ext cx="4038600" cy="3028950"/>
          </a:xfrm>
        </p:spPr>
      </p:pic>
      <p:sp>
        <p:nvSpPr>
          <p:cNvPr id="4" name="Content Placeholder 3"/>
          <p:cNvSpPr>
            <a:spLocks noGrp="1"/>
          </p:cNvSpPr>
          <p:nvPr>
            <p:ph sz="half" idx="2"/>
          </p:nvPr>
        </p:nvSpPr>
        <p:spPr/>
        <p:txBody>
          <a:bodyPr/>
          <a:lstStyle/>
          <a:p>
            <a:r>
              <a:rPr lang="en-US" dirty="0" smtClean="0"/>
              <a:t>LT Key Club provides its members with service learning opportunities. We help you get your service hours, but we can help you develop your leadership &amp; communication skills as well.</a:t>
            </a:r>
            <a:endParaRPr lang="en-US" dirty="0"/>
          </a:p>
        </p:txBody>
      </p:sp>
    </p:spTree>
  </p:cSld>
  <p:clrMapOvr>
    <a:masterClrMapping/>
  </p:clrMapOvr>
  <p:transition spd="slow">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do it?</a:t>
            </a:r>
            <a:endParaRPr lang="en-US" dirty="0"/>
          </a:p>
        </p:txBody>
      </p:sp>
      <p:sp>
        <p:nvSpPr>
          <p:cNvPr id="3" name="Text Placeholder 2"/>
          <p:cNvSpPr>
            <a:spLocks noGrp="1"/>
          </p:cNvSpPr>
          <p:nvPr>
            <p:ph type="body" sz="half" idx="2"/>
          </p:nvPr>
        </p:nvSpPr>
        <p:spPr/>
        <p:txBody>
          <a:bodyPr/>
          <a:lstStyle/>
          <a:p>
            <a:r>
              <a:rPr lang="en-US" dirty="0" smtClean="0"/>
              <a:t>During each meeting, we give you an agenda with a list of possible service learning projects you could attend to get service hours. You can sign up for them at the meeting or online via e-mail or Facebook!</a:t>
            </a:r>
            <a:endParaRPr lang="en-US" dirty="0"/>
          </a:p>
        </p:txBody>
      </p:sp>
      <p:pic>
        <p:nvPicPr>
          <p:cNvPr id="5" name="Picture Placeholder 4" descr="62318_438535238653_519713653_4979544_1193392_n.jpg"/>
          <p:cNvPicPr>
            <a:picLocks noGrp="1" noChangeAspect="1"/>
          </p:cNvPicPr>
          <p:nvPr>
            <p:ph type="pic" idx="1"/>
          </p:nvPr>
        </p:nvPicPr>
        <p:blipFill>
          <a:blip r:embed="rId2"/>
          <a:srcRect l="5942" r="5942"/>
          <a:stretch>
            <a:fillRect/>
          </a:stretch>
        </p:blipFill>
        <p:spPr/>
      </p:pic>
    </p:spTree>
  </p:cSld>
  <p:clrMapOvr>
    <a:masterClrMapping/>
  </p:clrMapOvr>
  <p:transition spd="slow">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Key Club looks great on college applications too!</a:t>
            </a:r>
            <a:endParaRPr lang="en-US" dirty="0"/>
          </a:p>
        </p:txBody>
      </p:sp>
      <p:pic>
        <p:nvPicPr>
          <p:cNvPr id="4" name="Content Placeholder 3" descr="DCON 3.jpg"/>
          <p:cNvPicPr>
            <a:picLocks noGrp="1" noChangeAspect="1"/>
          </p:cNvPicPr>
          <p:nvPr>
            <p:ph idx="1"/>
          </p:nvPr>
        </p:nvPicPr>
        <p:blipFill>
          <a:blip r:embed="rId2"/>
          <a:stretch>
            <a:fillRect/>
          </a:stretch>
        </p:blipFill>
        <p:spPr>
          <a:xfrm>
            <a:off x="1645708" y="1935163"/>
            <a:ext cx="5852583" cy="4389437"/>
          </a:xfrm>
        </p:spPr>
      </p:pic>
    </p:spTree>
  </p:cSld>
  <p:clrMapOvr>
    <a:masterClrMapping/>
  </p:clrMapOvr>
  <p:transition spd="slow">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smtClean="0"/>
              <a:t>District Convention         (D-Con)</a:t>
            </a:r>
            <a:endParaRPr lang="en-US" dirty="0"/>
          </a:p>
        </p:txBody>
      </p:sp>
      <p:sp>
        <p:nvSpPr>
          <p:cNvPr id="3" name="Text Placeholder 2"/>
          <p:cNvSpPr>
            <a:spLocks noGrp="1"/>
          </p:cNvSpPr>
          <p:nvPr>
            <p:ph type="body" idx="1"/>
          </p:nvPr>
        </p:nvSpPr>
        <p:spPr/>
        <p:txBody>
          <a:bodyPr/>
          <a:lstStyle/>
          <a:p>
            <a:pPr algn="ctr"/>
            <a:r>
              <a:rPr lang="en-US" dirty="0" smtClean="0"/>
              <a:t>What the heck is that?</a:t>
            </a:r>
          </a:p>
          <a:p>
            <a:pPr algn="ctr"/>
            <a:endParaRPr lang="en-US" dirty="0"/>
          </a:p>
        </p:txBody>
      </p:sp>
    </p:spTree>
  </p:cSld>
  <p:clrMapOvr>
    <a:masterClrMapping/>
  </p:clrMapOvr>
  <p:transition spd="slow">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During Convention, you learn more about Key Club…so GO!</a:t>
            </a:r>
            <a:endParaRPr lang="en-US" dirty="0"/>
          </a:p>
        </p:txBody>
      </p:sp>
      <p:sp>
        <p:nvSpPr>
          <p:cNvPr id="3" name="Text Placeholder 2"/>
          <p:cNvSpPr>
            <a:spLocks noGrp="1"/>
          </p:cNvSpPr>
          <p:nvPr>
            <p:ph type="body" idx="1"/>
          </p:nvPr>
        </p:nvSpPr>
        <p:spPr/>
        <p:txBody>
          <a:bodyPr/>
          <a:lstStyle/>
          <a:p>
            <a:r>
              <a:rPr lang="en-US" dirty="0" smtClean="0"/>
              <a:t>We earn our awards at Convention.</a:t>
            </a:r>
            <a:endParaRPr lang="en-US" dirty="0"/>
          </a:p>
        </p:txBody>
      </p:sp>
      <p:sp>
        <p:nvSpPr>
          <p:cNvPr id="4" name="Text Placeholder 3"/>
          <p:cNvSpPr>
            <a:spLocks noGrp="1"/>
          </p:cNvSpPr>
          <p:nvPr>
            <p:ph type="body" sz="half" idx="3"/>
          </p:nvPr>
        </p:nvSpPr>
        <p:spPr/>
        <p:txBody>
          <a:bodyPr>
            <a:normAutofit fontScale="77500" lnSpcReduction="20000"/>
          </a:bodyPr>
          <a:lstStyle/>
          <a:p>
            <a:r>
              <a:rPr lang="en-US" dirty="0" smtClean="0"/>
              <a:t>We meet people from other Key Clubs in our Illinois-Iowa District</a:t>
            </a:r>
            <a:endParaRPr lang="en-US" dirty="0"/>
          </a:p>
        </p:txBody>
      </p:sp>
      <p:pic>
        <p:nvPicPr>
          <p:cNvPr id="7" name="Content Placeholder 6" descr="DCON 10.jpg"/>
          <p:cNvPicPr>
            <a:picLocks noGrp="1" noChangeAspect="1"/>
          </p:cNvPicPr>
          <p:nvPr>
            <p:ph sz="quarter" idx="2"/>
          </p:nvPr>
        </p:nvPicPr>
        <p:blipFill>
          <a:blip r:embed="rId2"/>
          <a:stretch>
            <a:fillRect/>
          </a:stretch>
        </p:blipFill>
        <p:spPr>
          <a:xfrm>
            <a:off x="457200" y="2922786"/>
            <a:ext cx="4040188" cy="3030141"/>
          </a:xfrm>
        </p:spPr>
      </p:pic>
      <p:pic>
        <p:nvPicPr>
          <p:cNvPr id="8" name="Content Placeholder 7" descr="DCON 1.jpg"/>
          <p:cNvPicPr>
            <a:picLocks noGrp="1" noChangeAspect="1"/>
          </p:cNvPicPr>
          <p:nvPr>
            <p:ph sz="quarter" idx="4"/>
          </p:nvPr>
        </p:nvPicPr>
        <p:blipFill>
          <a:blip r:embed="rId3"/>
          <a:stretch>
            <a:fillRect/>
          </a:stretch>
        </p:blipFill>
        <p:spPr>
          <a:xfrm>
            <a:off x="4645025" y="2922191"/>
            <a:ext cx="4041775" cy="3031331"/>
          </a:xfrm>
        </p:spPr>
      </p:pic>
    </p:spTree>
  </p:cSld>
  <p:clrMapOvr>
    <a:masterClrMapping/>
  </p:clrMapOvr>
  <p:transition spd="slow">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72</TotalTime>
  <Words>859</Words>
  <Application>Microsoft Office PowerPoint</Application>
  <PresentationFormat>On-screen Show (4:3)</PresentationFormat>
  <Paragraphs>58</Paragraphs>
  <Slides>27</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Flow</vt:lpstr>
      <vt:lpstr>Microsoft Office PowerPoint Presentation</vt:lpstr>
      <vt:lpstr>Welcome Lane Tech Key Club!</vt:lpstr>
      <vt:lpstr>Let’s Introduce Our Officers</vt:lpstr>
      <vt:lpstr>What is Key Club?</vt:lpstr>
      <vt:lpstr>We’re actually pretty important.</vt:lpstr>
      <vt:lpstr>What Do We Do Here at LT?</vt:lpstr>
      <vt:lpstr>How do we do it?</vt:lpstr>
      <vt:lpstr>Key Club looks great on college applications too!</vt:lpstr>
      <vt:lpstr>District Convention         (D-Con)</vt:lpstr>
      <vt:lpstr>During Convention, you learn more about Key Club…so GO!</vt:lpstr>
      <vt:lpstr>April 8th-10th, 2011</vt:lpstr>
      <vt:lpstr>Types of Service Learning Projects</vt:lpstr>
      <vt:lpstr>Races/Marathons</vt:lpstr>
      <vt:lpstr>WTTW</vt:lpstr>
      <vt:lpstr>Fundraisers</vt:lpstr>
      <vt:lpstr>Contact Information</vt:lpstr>
      <vt:lpstr>Monthly Newsletters</vt:lpstr>
      <vt:lpstr>Slide 17</vt:lpstr>
      <vt:lpstr>Facebook &amp; Twitter: Lane Tech Key Club</vt:lpstr>
      <vt:lpstr>lanetechkeyclub.yolasite.com</vt:lpstr>
      <vt:lpstr>lt_key_club@yahoo.com</vt:lpstr>
      <vt:lpstr>Check your e-mails and Facebooks regularly!</vt:lpstr>
      <vt:lpstr>Be an Active Member</vt:lpstr>
      <vt:lpstr>Member of the Month</vt:lpstr>
      <vt:lpstr>Don’t Forget the Pledge!</vt:lpstr>
      <vt:lpstr>Think About It</vt:lpstr>
      <vt:lpstr>So Let’s Have a Wonderful Year!</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Lane Tech Key Club!</dc:title>
  <dc:creator>Magdalena</dc:creator>
  <cp:lastModifiedBy>Magdalena</cp:lastModifiedBy>
  <cp:revision>8</cp:revision>
  <dcterms:created xsi:type="dcterms:W3CDTF">2010-10-05T03:56:39Z</dcterms:created>
  <dcterms:modified xsi:type="dcterms:W3CDTF">2010-10-05T05:09:39Z</dcterms:modified>
</cp:coreProperties>
</file>